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9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4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6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03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40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23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62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25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5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82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75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42CE-6A68-4582-AE00-B0E1140A0EF6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0033-41C1-48A8-9E1F-152EBC47DD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31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Bisicon</a:t>
            </a:r>
            <a:r>
              <a:rPr lang="en-US" dirty="0" smtClean="0"/>
              <a:t> case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09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24136"/>
            <a:ext cx="43624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73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9" y="704850"/>
            <a:ext cx="3915320" cy="522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4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3448050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23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565" y="476672"/>
            <a:ext cx="2905125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35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Bisicon case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Bisicon case </dc:title>
  <dc:creator>Doctors Radiology</dc:creator>
  <cp:lastModifiedBy>Doctors Radiology</cp:lastModifiedBy>
  <cp:revision>1</cp:revision>
  <dcterms:created xsi:type="dcterms:W3CDTF">2022-10-25T05:28:50Z</dcterms:created>
  <dcterms:modified xsi:type="dcterms:W3CDTF">2022-10-25T05:36:29Z</dcterms:modified>
</cp:coreProperties>
</file>